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3B1997-F00A-4478-88F5-2054EBF90D90}" v="2" dt="2025-09-17T11:34:59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12" Type="http://schemas.openxmlformats.org/officeDocument/2006/relationships/customXml" Target="../customXml/item4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11" Type="http://schemas.openxmlformats.org/officeDocument/2006/relationships/customXml" Target="../customXml/item3.xml"/><Relationship Id="rId5" Type="http://schemas.openxmlformats.org/officeDocument/2006/relationships/theme" Target="theme/theme1.xml"/><Relationship Id="rId10" Type="http://schemas.openxmlformats.org/officeDocument/2006/relationships/customXml" Target="../customXml/item2.xml"/><Relationship Id="rId4" Type="http://schemas.openxmlformats.org/officeDocument/2006/relationships/viewProps" Target="view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, FY (Fabbio)" userId="0a19a251-03a2-4268-ae78-4ad2b1277637" providerId="ADAL" clId="{063B1997-F00A-4478-88F5-2054EBF90D90}"/>
    <pc:docChg chg="undo custSel addSld modSld">
      <pc:chgData name="Hu, FY (Fabbio)" userId="0a19a251-03a2-4268-ae78-4ad2b1277637" providerId="ADAL" clId="{063B1997-F00A-4478-88F5-2054EBF90D90}" dt="2025-09-17T11:35:52.919" v="24" actId="14100"/>
      <pc:docMkLst>
        <pc:docMk/>
      </pc:docMkLst>
      <pc:sldChg chg="addSp delSp modSp new mod">
        <pc:chgData name="Hu, FY (Fabbio)" userId="0a19a251-03a2-4268-ae78-4ad2b1277637" providerId="ADAL" clId="{063B1997-F00A-4478-88F5-2054EBF90D90}" dt="2025-09-17T11:35:52.919" v="24" actId="14100"/>
        <pc:sldMkLst>
          <pc:docMk/>
          <pc:sldMk cId="1888434505" sldId="256"/>
        </pc:sldMkLst>
        <pc:spChg chg="del">
          <ac:chgData name="Hu, FY (Fabbio)" userId="0a19a251-03a2-4268-ae78-4ad2b1277637" providerId="ADAL" clId="{063B1997-F00A-4478-88F5-2054EBF90D90}" dt="2025-09-17T11:34:37.474" v="1" actId="478"/>
          <ac:spMkLst>
            <pc:docMk/>
            <pc:sldMk cId="1888434505" sldId="256"/>
            <ac:spMk id="2" creationId="{18D9F790-C9B2-87BA-B63F-F07A3A46A127}"/>
          </ac:spMkLst>
        </pc:spChg>
        <pc:spChg chg="del">
          <ac:chgData name="Hu, FY (Fabbio)" userId="0a19a251-03a2-4268-ae78-4ad2b1277637" providerId="ADAL" clId="{063B1997-F00A-4478-88F5-2054EBF90D90}" dt="2025-09-17T11:34:39.252" v="2" actId="478"/>
          <ac:spMkLst>
            <pc:docMk/>
            <pc:sldMk cId="1888434505" sldId="256"/>
            <ac:spMk id="3" creationId="{240998A3-EB2B-A861-3A14-41CF2F161EAD}"/>
          </ac:spMkLst>
        </pc:spChg>
        <pc:picChg chg="add mod modCrop">
          <ac:chgData name="Hu, FY (Fabbio)" userId="0a19a251-03a2-4268-ae78-4ad2b1277637" providerId="ADAL" clId="{063B1997-F00A-4478-88F5-2054EBF90D90}" dt="2025-09-17T11:35:24.573" v="17" actId="732"/>
          <ac:picMkLst>
            <pc:docMk/>
            <pc:sldMk cId="1888434505" sldId="256"/>
            <ac:picMk id="5" creationId="{839D4230-ACFF-7AD8-5086-679A9B4CC738}"/>
          </ac:picMkLst>
        </pc:picChg>
        <pc:picChg chg="add mod modCrop">
          <ac:chgData name="Hu, FY (Fabbio)" userId="0a19a251-03a2-4268-ae78-4ad2b1277637" providerId="ADAL" clId="{063B1997-F00A-4478-88F5-2054EBF90D90}" dt="2025-09-17T11:35:52.919" v="24" actId="14100"/>
          <ac:picMkLst>
            <pc:docMk/>
            <pc:sldMk cId="1888434505" sldId="256"/>
            <ac:picMk id="7" creationId="{89B04AFC-9BAD-1CA0-25BC-0DA7FD0960C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1BCD5D-362F-EF1F-1F2E-EF43ABE8E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712B721-C7E4-303F-96FA-511C32598C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00F8F-2749-D0C7-C12A-32BBF7352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48D3-E607-491E-9B40-AD92E21633B3}" type="datetimeFigureOut">
              <a:rPr lang="nl-NL" smtClean="0"/>
              <a:t>17-9-2025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1EA8C9-AA84-3BAC-22C1-6BFFBDF24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D0E969-A003-F07D-731D-163891A30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3591-9531-44A7-A0BB-BE755D3369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2734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9CD553-4CB9-DC3A-A096-3707FE35E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B9BEA55-EACB-EAB5-7E67-FEA4FDDCB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9CCC02-364F-9602-8D26-D7F292CF5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48D3-E607-491E-9B40-AD92E21633B3}" type="datetimeFigureOut">
              <a:rPr lang="nl-NL" smtClean="0"/>
              <a:t>17-9-2025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327205-8C4E-AB08-222B-FEC9509EF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DF7592-84E8-8D6D-96D1-721EB878F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3591-9531-44A7-A0BB-BE755D3369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3770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346F828-35B6-4D85-934F-F9429415AE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E51ADDD-7F90-7164-5276-7A8774D3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BEDF83-4A6B-CD17-C475-F72FBE9DB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48D3-E607-491E-9B40-AD92E21633B3}" type="datetimeFigureOut">
              <a:rPr lang="nl-NL" smtClean="0"/>
              <a:t>17-9-2025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3EA88E5-6129-9766-61FF-10D200BF9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8DD921-FE36-7BBA-F409-4F5FB4E19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3591-9531-44A7-A0BB-BE755D3369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559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F6F9AF-90BF-9AC4-343F-6A0456867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B8D74B-E2A6-BA3E-439B-9AE2940F2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990080-E67E-7687-3773-9E82E252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48D3-E607-491E-9B40-AD92E21633B3}" type="datetimeFigureOut">
              <a:rPr lang="nl-NL" smtClean="0"/>
              <a:t>17-9-2025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2D8BDB-2F4A-FF30-2286-D330642E5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27B14D-4D23-FE92-D907-88BD37F4C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3591-9531-44A7-A0BB-BE755D3369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8404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521AE3-EAFF-C874-DC90-6C28077E7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E71B84C-8364-BA03-07AC-9A6C4799D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93BDDB-54EA-4070-2468-F6AA8A6EA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48D3-E607-491E-9B40-AD92E21633B3}" type="datetimeFigureOut">
              <a:rPr lang="nl-NL" smtClean="0"/>
              <a:t>17-9-2025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0834A3A-8386-38EB-9B9A-F4F3579F5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600A3A-350D-6646-ACE2-EAB5827D3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3591-9531-44A7-A0BB-BE755D3369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620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58D025-350B-4B0C-FD06-C4658BC93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5D0045-1A02-1A94-0053-B515A774E5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B08FCBD-B753-5910-B69A-1DA90A4B3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5C32891-7B36-BEE1-CB5F-ADD1B811B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48D3-E607-491E-9B40-AD92E21633B3}" type="datetimeFigureOut">
              <a:rPr lang="nl-NL" smtClean="0"/>
              <a:t>17-9-2025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C627AF6-B20D-EDB3-4958-755929064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4795103-AE54-3F4C-357B-B68A5B0A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3591-9531-44A7-A0BB-BE755D3369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903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012EA8-5007-0B75-807F-F7A5F8F07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11CCBA3-8FFE-6F18-7BF6-772DB2C0A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557DF7-1438-2A26-A03D-794D20F9C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AA3F342-A50F-FB41-2321-F4355D2C20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4754BBB-DB7C-226C-0F75-6AA18483B4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E739E1A-3C1C-9D14-09AE-D3AC33857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48D3-E607-491E-9B40-AD92E21633B3}" type="datetimeFigureOut">
              <a:rPr lang="nl-NL" smtClean="0"/>
              <a:t>17-9-2025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67C1A1D-8BE4-1312-AB27-8CCE2E7D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2FC5794-493F-E207-5294-5A0102374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3591-9531-44A7-A0BB-BE755D3369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012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5BE2A-B52F-BB2A-EDDF-3A6FD3D33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2C4961F-EBA0-7550-40D8-6B91CBAC5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48D3-E607-491E-9B40-AD92E21633B3}" type="datetimeFigureOut">
              <a:rPr lang="nl-NL" smtClean="0"/>
              <a:t>17-9-2025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380E86F-CB58-DDD7-4BC6-440A500E0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8A9616C-72E2-62D6-90BD-2AAE96499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3591-9531-44A7-A0BB-BE755D3369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673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B4F7AF8-CED0-9E19-C1BB-FE12ED8F4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48D3-E607-491E-9B40-AD92E21633B3}" type="datetimeFigureOut">
              <a:rPr lang="nl-NL" smtClean="0"/>
              <a:t>17-9-2025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672AA77-DD57-EAA9-B3CB-C00852F58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7832072-0BF4-D639-47BA-3B101E1A1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3591-9531-44A7-A0BB-BE755D3369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302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39B66F-DFC6-D532-249D-FBC77775A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7B6925-E455-7F40-9846-DB38DCF09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3E5DC8B-E9EE-C450-BE79-E877B5951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E736164-3A2E-A336-1FE6-253134BB7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48D3-E607-491E-9B40-AD92E21633B3}" type="datetimeFigureOut">
              <a:rPr lang="nl-NL" smtClean="0"/>
              <a:t>17-9-2025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FD524DD-B010-0CEA-DDE9-3A5D87618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EC1D8ED-22FE-DC8B-276C-B49B8727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3591-9531-44A7-A0BB-BE755D3369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285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BE03F6-63C6-A5D9-F055-036C9F9D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AE010D3-DA3E-4A5B-2D04-4334A81CCE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E38C41F-B637-0677-EC0A-72C5C1A0C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36D858F-E1C1-7B25-C397-D75830817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48D3-E607-491E-9B40-AD92E21633B3}" type="datetimeFigureOut">
              <a:rPr lang="nl-NL" smtClean="0"/>
              <a:t>17-9-2025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3A77294-A02F-3A3E-401E-55DD28229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7714488-E6A2-306B-00AD-1889A626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3591-9531-44A7-A0BB-BE755D3369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6113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DB2BD33-9ECA-7A4D-5AE2-8E0808628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D394BC7-6561-10C5-5930-2F0E7FCF1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B4BB5D-19AA-1AE7-6816-AB1B57319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F248D3-E607-491E-9B40-AD92E21633B3}" type="datetimeFigureOut">
              <a:rPr lang="nl-NL" smtClean="0"/>
              <a:t>17-9-2025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2284EA-51BF-E4FC-EE2C-6F3B3278A1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665B0DF-7B01-1578-1D11-3A2E92604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923591-9531-44A7-A0BB-BE755D3369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022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muur, overdekt, plank&#10;&#10;Door AI gegenereerde inhoud is mogelijk onjuist.">
            <a:extLst>
              <a:ext uri="{FF2B5EF4-FFF2-40B4-BE49-F238E27FC236}">
                <a16:creationId xmlns:a16="http://schemas.microsoft.com/office/drawing/2014/main" id="{839D4230-ACFF-7AD8-5086-679A9B4CC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8" t="6517" r="10337" b="15955"/>
          <a:stretch>
            <a:fillRect/>
          </a:stretch>
        </p:blipFill>
        <p:spPr>
          <a:xfrm rot="16200000">
            <a:off x="-806522" y="1813388"/>
            <a:ext cx="5753532" cy="3544586"/>
          </a:xfrm>
          <a:prstGeom prst="rect">
            <a:avLst/>
          </a:prstGeom>
        </p:spPr>
      </p:pic>
      <p:pic>
        <p:nvPicPr>
          <p:cNvPr id="7" name="Afbeelding 6" descr="Afbeelding met overdekt, machine, tekst, bedieningspaneel&#10;&#10;Door AI gegenereerde inhoud is mogelijk onjuist.">
            <a:extLst>
              <a:ext uri="{FF2B5EF4-FFF2-40B4-BE49-F238E27FC236}">
                <a16:creationId xmlns:a16="http://schemas.microsoft.com/office/drawing/2014/main" id="{89B04AFC-9BAD-1CA0-25BC-0DA7FD096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9" t="7790"/>
          <a:stretch>
            <a:fillRect/>
          </a:stretch>
        </p:blipFill>
        <p:spPr>
          <a:xfrm>
            <a:off x="3842537" y="708914"/>
            <a:ext cx="8599529" cy="57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3450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A07F5E978E6647B7CE6EBF20468AFF" ma:contentTypeVersion="12" ma:contentTypeDescription="Create a new document." ma:contentTypeScope="" ma:versionID="9793f5160afe781c87d486ad301e1737">
  <xsd:schema xmlns:xsd="http://www.w3.org/2001/XMLSchema" xmlns:xs="http://www.w3.org/2001/XMLSchema" xmlns:p="http://schemas.microsoft.com/office/2006/metadata/properties" xmlns:ns2="bd8fb087-4082-46e7-971d-cd62fb656d61" xmlns:ns3="a65476f2-fcee-4ce6-8690-a4189bdcebb9" targetNamespace="http://schemas.microsoft.com/office/2006/metadata/properties" ma:root="true" ma:fieldsID="a62550b4a4a4ce6835055b13f7432470" ns2:_="" ns3:_="">
    <xsd:import namespace="bd8fb087-4082-46e7-971d-cd62fb656d61"/>
    <xsd:import namespace="a65476f2-fcee-4ce6-8690-a4189bdcebb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8fb087-4082-46e7-971d-cd62fb656d6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0" nillable="true" ma:displayName="Taxonomy Catch All Column" ma:hidden="true" ma:list="{5bd89bca-af82-4b3f-9e55-729756daf38e}" ma:internalName="TaxCatchAll" ma:showField="CatchAllData" ma:web="bd8fb087-4082-46e7-971d-cd62fb656d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5476f2-fcee-4ce6-8690-a4189bdceb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04cbdeb-6728-4034-97dc-7aa7c91a65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d8fb087-4082-46e7-971d-cd62fb656d61">SPT-XXXXXXXXXX0023-1738321333-98</_dlc_DocId>
    <_dlc_DocIdUrl xmlns="bd8fb087-4082-46e7-971d-cd62fb656d61">
      <Url>https://stedingroep.sharepoint.com/teams/spt-xxxxxxxxxx0023/_layouts/15/DocIdRedir.aspx?ID=SPT-XXXXXXXXXX0023-1738321333-98</Url>
      <Description>SPT-XXXXXXXXXX0023-1738321333-98</Description>
    </_dlc_DocIdUrl>
    <TaxCatchAll xmlns="bd8fb087-4082-46e7-971d-cd62fb656d61" xsi:nil="true"/>
    <lcf76f155ced4ddcb4097134ff3c332f xmlns="a65476f2-fcee-4ce6-8690-a4189bdcebb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90C98A-44F7-4F50-B59B-958D60B6274F}"/>
</file>

<file path=customXml/itemProps2.xml><?xml version="1.0" encoding="utf-8"?>
<ds:datastoreItem xmlns:ds="http://schemas.openxmlformats.org/officeDocument/2006/customXml" ds:itemID="{DE5AD847-67FC-4A81-9A05-86408508C7ED}"/>
</file>

<file path=customXml/itemProps3.xml><?xml version="1.0" encoding="utf-8"?>
<ds:datastoreItem xmlns:ds="http://schemas.openxmlformats.org/officeDocument/2006/customXml" ds:itemID="{48C6B7CE-B011-440F-8982-7D49D8242040}"/>
</file>

<file path=customXml/itemProps4.xml><?xml version="1.0" encoding="utf-8"?>
<ds:datastoreItem xmlns:ds="http://schemas.openxmlformats.org/officeDocument/2006/customXml" ds:itemID="{2015182E-3502-4D99-881F-DEDB4406F4C0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Breedbeeld</PresentationFormat>
  <Paragraphs>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Hu, FY (Fabbio)</dc:creator>
  <cp:lastModifiedBy>Hu, FY (Fabbio)</cp:lastModifiedBy>
  <cp:revision>1</cp:revision>
  <dcterms:created xsi:type="dcterms:W3CDTF">2025-09-17T11:34:33Z</dcterms:created>
  <dcterms:modified xsi:type="dcterms:W3CDTF">2025-09-17T11:35:55Z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9999a2b-9a21-4e6e-bf76-863fcb82bc91_Enabled">
    <vt:lpwstr>true</vt:lpwstr>
  </property>
  <property fmtid="{D5CDD505-2E9C-101B-9397-08002B2CF9AE}" pid="3" name="MSIP_Label_89999a2b-9a21-4e6e-bf76-863fcb82bc91_SetDate">
    <vt:lpwstr>2025-09-17T11:34:42Z</vt:lpwstr>
  </property>
  <property fmtid="{D5CDD505-2E9C-101B-9397-08002B2CF9AE}" pid="4" name="MSIP_Label_89999a2b-9a21-4e6e-bf76-863fcb82bc91_Method">
    <vt:lpwstr>Standard</vt:lpwstr>
  </property>
  <property fmtid="{D5CDD505-2E9C-101B-9397-08002B2CF9AE}" pid="5" name="MSIP_Label_89999a2b-9a21-4e6e-bf76-863fcb82bc91_Name">
    <vt:lpwstr>Intern</vt:lpwstr>
  </property>
  <property fmtid="{D5CDD505-2E9C-101B-9397-08002B2CF9AE}" pid="6" name="MSIP_Label_89999a2b-9a21-4e6e-bf76-863fcb82bc91_SiteId">
    <vt:lpwstr>40ce6286-0e4a-4500-8bb1-bf46447c5f7f</vt:lpwstr>
  </property>
  <property fmtid="{D5CDD505-2E9C-101B-9397-08002B2CF9AE}" pid="7" name="MSIP_Label_89999a2b-9a21-4e6e-bf76-863fcb82bc91_ActionId">
    <vt:lpwstr>54f6deaa-ef8f-44ed-969a-cb4ef5c0a8f5</vt:lpwstr>
  </property>
  <property fmtid="{D5CDD505-2E9C-101B-9397-08002B2CF9AE}" pid="8" name="MSIP_Label_89999a2b-9a21-4e6e-bf76-863fcb82bc91_ContentBits">
    <vt:lpwstr>0</vt:lpwstr>
  </property>
  <property fmtid="{D5CDD505-2E9C-101B-9397-08002B2CF9AE}" pid="9" name="MSIP_Label_89999a2b-9a21-4e6e-bf76-863fcb82bc91_Tag">
    <vt:lpwstr>10, 3, 0, 1</vt:lpwstr>
  </property>
  <property fmtid="{D5CDD505-2E9C-101B-9397-08002B2CF9AE}" pid="10" name="ContentTypeId">
    <vt:lpwstr>0x01010038A07F5E978E6647B7CE6EBF20468AFF</vt:lpwstr>
  </property>
  <property fmtid="{D5CDD505-2E9C-101B-9397-08002B2CF9AE}" pid="11" name="_dlc_DocIdItemGuid">
    <vt:lpwstr>d6c1c205-36da-4c78-914b-ca5de223b1fb</vt:lpwstr>
  </property>
</Properties>
</file>