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DF1AD9-9607-4678-95C7-093DB55CA826}" v="2" dt="2025-09-17T12:33:50.2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12" Type="http://schemas.openxmlformats.org/officeDocument/2006/relationships/customXml" Target="../customXml/item4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11" Type="http://schemas.openxmlformats.org/officeDocument/2006/relationships/customXml" Target="../customXml/item3.xml"/><Relationship Id="rId5" Type="http://schemas.openxmlformats.org/officeDocument/2006/relationships/theme" Target="theme/theme1.xml"/><Relationship Id="rId10" Type="http://schemas.openxmlformats.org/officeDocument/2006/relationships/customXml" Target="../customXml/item2.xml"/><Relationship Id="rId4" Type="http://schemas.openxmlformats.org/officeDocument/2006/relationships/viewProps" Target="view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, FY (Fabbio)" userId="0a19a251-03a2-4268-ae78-4ad2b1277637" providerId="ADAL" clId="{F5DF1AD9-9607-4678-95C7-093DB55CA826}"/>
    <pc:docChg chg="custSel addSld modSld">
      <pc:chgData name="Hu, FY (Fabbio)" userId="0a19a251-03a2-4268-ae78-4ad2b1277637" providerId="ADAL" clId="{F5DF1AD9-9607-4678-95C7-093DB55CA826}" dt="2025-09-17T12:34:25.314" v="16" actId="1076"/>
      <pc:docMkLst>
        <pc:docMk/>
      </pc:docMkLst>
      <pc:sldChg chg="addSp delSp modSp new mod">
        <pc:chgData name="Hu, FY (Fabbio)" userId="0a19a251-03a2-4268-ae78-4ad2b1277637" providerId="ADAL" clId="{F5DF1AD9-9607-4678-95C7-093DB55CA826}" dt="2025-09-17T12:34:25.314" v="16" actId="1076"/>
        <pc:sldMkLst>
          <pc:docMk/>
          <pc:sldMk cId="3284252009" sldId="256"/>
        </pc:sldMkLst>
        <pc:spChg chg="del">
          <ac:chgData name="Hu, FY (Fabbio)" userId="0a19a251-03a2-4268-ae78-4ad2b1277637" providerId="ADAL" clId="{F5DF1AD9-9607-4678-95C7-093DB55CA826}" dt="2025-09-17T12:33:30.984" v="1" actId="478"/>
          <ac:spMkLst>
            <pc:docMk/>
            <pc:sldMk cId="3284252009" sldId="256"/>
            <ac:spMk id="2" creationId="{2C32903B-FD03-7C84-EB1D-F4DB3DD5ADEF}"/>
          </ac:spMkLst>
        </pc:spChg>
        <pc:picChg chg="add mod">
          <ac:chgData name="Hu, FY (Fabbio)" userId="0a19a251-03a2-4268-ae78-4ad2b1277637" providerId="ADAL" clId="{F5DF1AD9-9607-4678-95C7-093DB55CA826}" dt="2025-09-17T12:33:35.419" v="5" actId="962"/>
          <ac:picMkLst>
            <pc:docMk/>
            <pc:sldMk cId="3284252009" sldId="256"/>
            <ac:picMk id="5" creationId="{0529B9A5-7325-F9E6-6868-0781AC1A5759}"/>
          </ac:picMkLst>
        </pc:picChg>
        <pc:picChg chg="add mod">
          <ac:chgData name="Hu, FY (Fabbio)" userId="0a19a251-03a2-4268-ae78-4ad2b1277637" providerId="ADAL" clId="{F5DF1AD9-9607-4678-95C7-093DB55CA826}" dt="2025-09-17T12:34:25.314" v="16" actId="1076"/>
          <ac:picMkLst>
            <pc:docMk/>
            <pc:sldMk cId="3284252009" sldId="256"/>
            <ac:picMk id="7" creationId="{615F71E2-8B07-284B-BE62-346826CCB03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CC7D55-F12F-5FED-1C7D-8020F4B37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56BDFCC-E282-8A50-D34B-6AC6DD3F8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DFFA30-C460-4246-45D8-AD7224D0A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28A7-8142-4D4F-B072-07702EFC721A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E7F67B-7704-EF46-D252-40677FFBE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72D81C-7728-4BB2-C9F5-77C9D66D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EC9B-DE8E-49D2-B537-18EF4446A9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414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16D5E8-2055-110A-64D2-DC8FCF5ED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80EA6D9-1D94-78DD-3923-5402CFCCD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841A83-E519-5C08-5DDD-D7B815B26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28A7-8142-4D4F-B072-07702EFC721A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125F3F-02B0-D519-6648-B8A2D6A4B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1D251C-4C96-2E38-F487-69450CDF1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EC9B-DE8E-49D2-B537-18EF4446A9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082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5DEAA67-7E70-BB3F-8F8A-10FF6E3D7C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F4B24CA-6006-F309-AE3A-17A98AFBB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6CD38C-48BC-98EE-ABB5-0D96C21B0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28A7-8142-4D4F-B072-07702EFC721A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4EA218-3654-7A8F-4B97-02DCC4F28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D356C9-BA82-DBE8-9AE6-609F2DE6D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EC9B-DE8E-49D2-B537-18EF4446A9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192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C80612-75EE-A2CB-0238-C72DA072F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B5567C-9BE9-AB92-A805-5A19A7840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B14F34-E75A-4F0B-8756-0A573BA9F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28A7-8142-4D4F-B072-07702EFC721A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389D5C-489D-9528-7B19-9E6A1224C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945446-1326-2CF4-3ACD-CA8CE356F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EC9B-DE8E-49D2-B537-18EF4446A9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258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C8C120-90CA-D2C0-A0AA-F9D18B12D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23A477C-732E-7AE1-915A-FCFE4286F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7CE24D-CF7A-2B46-A7DD-29D059D59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28A7-8142-4D4F-B072-07702EFC721A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6000BB-8D80-3343-6803-91BFC01B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107224-6846-834A-D54D-8B7CD4BCA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EC9B-DE8E-49D2-B537-18EF4446A9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8603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47F356-AD26-1686-C5A1-BD82A4AAC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403E46-180E-7BB4-C009-7A48742D36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A54E3D8-DC2A-686C-D62F-6CC8881D4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0B65915-0BBA-D9A7-86E3-8759EB710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28A7-8142-4D4F-B072-07702EFC721A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CD32F3D-6FB7-C5B6-8B56-2CBCF88E3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03C1A90-2771-75FA-2893-7ACD5299B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EC9B-DE8E-49D2-B537-18EF4446A9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154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4B3EF4-9E9C-45D5-7379-F7F42648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43BA1F4-89D2-623B-6F89-A71E6C120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ACE678A-88E2-3C74-9A7F-C5C648C40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9B30C7B-D2DC-0585-9284-B2239783A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EFC1EB1-CAB5-B9EE-ADCF-ADD73C1ED0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575BF65-9E0C-9927-5EF0-85811DCC3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28A7-8142-4D4F-B072-07702EFC721A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FD1957B-337C-D8DC-2377-92C4D84A6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C6749DA-7D0B-17CF-D713-03B07240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EC9B-DE8E-49D2-B537-18EF4446A9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4252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B39A92-974D-35AD-C2AF-16A1DD7D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4699DD1-A69F-A016-0FAE-C595B5291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28A7-8142-4D4F-B072-07702EFC721A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4D25D8D-12DC-5522-EF4C-255941FC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13C7259-2A7B-D942-1924-19042EEAA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EC9B-DE8E-49D2-B537-18EF4446A9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391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CB34A38-1A67-2419-BB29-62A4536E9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28A7-8142-4D4F-B072-07702EFC721A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D72A50C-F9FD-4EFC-FDE6-BC0FA8C6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C10B03B-9B86-84A6-AA3B-4347C046E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EC9B-DE8E-49D2-B537-18EF4446A9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5005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2276F1-18AE-6C6A-C38C-D1AA309E9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B67F80-B7B2-4210-7089-083253542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12324D1-170A-91B4-523B-18D83E081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54E206-9CEC-D033-8EDE-F98A71AC2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28A7-8142-4D4F-B072-07702EFC721A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A0CEC36-8DEB-B5D1-4A11-5986F1C69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4FE526E-05AC-8C82-619A-109B5232B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EC9B-DE8E-49D2-B537-18EF4446A9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6244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39E7FF-3C7C-7B62-218E-EC9BE5A70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61C0AC9-59BB-3597-B8D5-AA882D24F9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337CB07-E337-691E-6C03-79016AD9A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A7F4903-69A7-4066-3D3A-CD30A4C55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28A7-8142-4D4F-B072-07702EFC721A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836935E-70C8-EDBB-3570-1D6904E4C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DCD8763-B073-C4AA-BDC6-DE6B041F4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EC9B-DE8E-49D2-B537-18EF4446A9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916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4D294C0-C475-C2F3-1B63-2BF022C52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3BEEEA-1E19-CDD1-045B-2CAD99E9D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309580-E049-2EEB-F1DF-BA081CB250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EE28A7-8142-4D4F-B072-07702EFC721A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174707-C6F1-A546-7FB1-AD23CEBEA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0ED8B8-627B-F115-3A7A-4057E3B01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4FEC9B-DE8E-49D2-B537-18EF4446A9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983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4699E999-5798-5A2E-896F-358E786F4E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overdekt, muur, machine, Elektrische bedrading&#10;&#10;Door AI gegenereerde inhoud is mogelijk onjuist.">
            <a:extLst>
              <a:ext uri="{FF2B5EF4-FFF2-40B4-BE49-F238E27FC236}">
                <a16:creationId xmlns:a16="http://schemas.microsoft.com/office/drawing/2014/main" id="{0529B9A5-7325-F9E6-6868-0781AC1A5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59522" y="1142999"/>
            <a:ext cx="6857999" cy="4572000"/>
          </a:xfrm>
          <a:prstGeom prst="rect">
            <a:avLst/>
          </a:prstGeom>
        </p:spPr>
      </p:pic>
      <p:pic>
        <p:nvPicPr>
          <p:cNvPr id="7" name="Afbeelding 6" descr="Afbeelding met overdekt, muur, Container, verlaten&#10;&#10;Door AI gegenereerde inhoud is mogelijk onjuist.">
            <a:extLst>
              <a:ext uri="{FF2B5EF4-FFF2-40B4-BE49-F238E27FC236}">
                <a16:creationId xmlns:a16="http://schemas.microsoft.com/office/drawing/2014/main" id="{615F71E2-8B07-284B-BE62-346826CCB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95788" y="2514735"/>
            <a:ext cx="5487210" cy="365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5200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A07F5E978E6647B7CE6EBF20468AFF" ma:contentTypeVersion="12" ma:contentTypeDescription="Create a new document." ma:contentTypeScope="" ma:versionID="9793f5160afe781c87d486ad301e1737">
  <xsd:schema xmlns:xsd="http://www.w3.org/2001/XMLSchema" xmlns:xs="http://www.w3.org/2001/XMLSchema" xmlns:p="http://schemas.microsoft.com/office/2006/metadata/properties" xmlns:ns2="bd8fb087-4082-46e7-971d-cd62fb656d61" xmlns:ns3="a65476f2-fcee-4ce6-8690-a4189bdcebb9" targetNamespace="http://schemas.microsoft.com/office/2006/metadata/properties" ma:root="true" ma:fieldsID="a62550b4a4a4ce6835055b13f7432470" ns2:_="" ns3:_="">
    <xsd:import namespace="bd8fb087-4082-46e7-971d-cd62fb656d61"/>
    <xsd:import namespace="a65476f2-fcee-4ce6-8690-a4189bdcebb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8fb087-4082-46e7-971d-cd62fb656d6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0" nillable="true" ma:displayName="Taxonomy Catch All Column" ma:hidden="true" ma:list="{5bd89bca-af82-4b3f-9e55-729756daf38e}" ma:internalName="TaxCatchAll" ma:showField="CatchAllData" ma:web="bd8fb087-4082-46e7-971d-cd62fb656d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5476f2-fcee-4ce6-8690-a4189bdceb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04cbdeb-6728-4034-97dc-7aa7c91a65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d8fb087-4082-46e7-971d-cd62fb656d61">SPT-XXXXXXXXXX0023-1738321333-25</_dlc_DocId>
    <_dlc_DocIdUrl xmlns="bd8fb087-4082-46e7-971d-cd62fb656d61">
      <Url>https://stedingroep.sharepoint.com/teams/spt-xxxxxxxxxx0023/_layouts/15/DocIdRedir.aspx?ID=SPT-XXXXXXXXXX0023-1738321333-25</Url>
      <Description>SPT-XXXXXXXXXX0023-1738321333-25</Description>
    </_dlc_DocIdUrl>
    <TaxCatchAll xmlns="bd8fb087-4082-46e7-971d-cd62fb656d61" xsi:nil="true"/>
    <lcf76f155ced4ddcb4097134ff3c332f xmlns="a65476f2-fcee-4ce6-8690-a4189bdcebb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614F0BD-16A2-4046-8F36-6B7E13344D8F}"/>
</file>

<file path=customXml/itemProps2.xml><?xml version="1.0" encoding="utf-8"?>
<ds:datastoreItem xmlns:ds="http://schemas.openxmlformats.org/officeDocument/2006/customXml" ds:itemID="{8AC2D375-DAF2-4541-ACF6-95652F84455A}"/>
</file>

<file path=customXml/itemProps3.xml><?xml version="1.0" encoding="utf-8"?>
<ds:datastoreItem xmlns:ds="http://schemas.openxmlformats.org/officeDocument/2006/customXml" ds:itemID="{E8811AA0-4B7F-4172-8F02-60705EC67707}"/>
</file>

<file path=customXml/itemProps4.xml><?xml version="1.0" encoding="utf-8"?>
<ds:datastoreItem xmlns:ds="http://schemas.openxmlformats.org/officeDocument/2006/customXml" ds:itemID="{F0DC4D6D-9251-4705-9148-25E8855C4B72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Breedbeeld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Hu, FY (Fabbio)</dc:creator>
  <cp:lastModifiedBy>Hu, FY (Fabbio)</cp:lastModifiedBy>
  <cp:revision>1</cp:revision>
  <dcterms:created xsi:type="dcterms:W3CDTF">2025-09-17T12:33:16Z</dcterms:created>
  <dcterms:modified xsi:type="dcterms:W3CDTF">2025-09-17T12:34:25Z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9999a2b-9a21-4e6e-bf76-863fcb82bc91_Enabled">
    <vt:lpwstr>true</vt:lpwstr>
  </property>
  <property fmtid="{D5CDD505-2E9C-101B-9397-08002B2CF9AE}" pid="3" name="MSIP_Label_89999a2b-9a21-4e6e-bf76-863fcb82bc91_SetDate">
    <vt:lpwstr>2025-09-17T12:33:25Z</vt:lpwstr>
  </property>
  <property fmtid="{D5CDD505-2E9C-101B-9397-08002B2CF9AE}" pid="4" name="MSIP_Label_89999a2b-9a21-4e6e-bf76-863fcb82bc91_Method">
    <vt:lpwstr>Standard</vt:lpwstr>
  </property>
  <property fmtid="{D5CDD505-2E9C-101B-9397-08002B2CF9AE}" pid="5" name="MSIP_Label_89999a2b-9a21-4e6e-bf76-863fcb82bc91_Name">
    <vt:lpwstr>Intern</vt:lpwstr>
  </property>
  <property fmtid="{D5CDD505-2E9C-101B-9397-08002B2CF9AE}" pid="6" name="MSIP_Label_89999a2b-9a21-4e6e-bf76-863fcb82bc91_SiteId">
    <vt:lpwstr>40ce6286-0e4a-4500-8bb1-bf46447c5f7f</vt:lpwstr>
  </property>
  <property fmtid="{D5CDD505-2E9C-101B-9397-08002B2CF9AE}" pid="7" name="MSIP_Label_89999a2b-9a21-4e6e-bf76-863fcb82bc91_ActionId">
    <vt:lpwstr>c469f27a-f8c0-4734-b58e-d028bbc928de</vt:lpwstr>
  </property>
  <property fmtid="{D5CDD505-2E9C-101B-9397-08002B2CF9AE}" pid="8" name="MSIP_Label_89999a2b-9a21-4e6e-bf76-863fcb82bc91_ContentBits">
    <vt:lpwstr>0</vt:lpwstr>
  </property>
  <property fmtid="{D5CDD505-2E9C-101B-9397-08002B2CF9AE}" pid="9" name="MSIP_Label_89999a2b-9a21-4e6e-bf76-863fcb82bc91_Tag">
    <vt:lpwstr>10, 3, 0, 1</vt:lpwstr>
  </property>
  <property fmtid="{D5CDD505-2E9C-101B-9397-08002B2CF9AE}" pid="10" name="ContentTypeId">
    <vt:lpwstr>0x01010038A07F5E978E6647B7CE6EBF20468AFF</vt:lpwstr>
  </property>
  <property fmtid="{D5CDD505-2E9C-101B-9397-08002B2CF9AE}" pid="11" name="_dlc_DocIdItemGuid">
    <vt:lpwstr>6931f526-2928-4d07-95c6-04a7c5742280</vt:lpwstr>
  </property>
</Properties>
</file>